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4049E-22AB-436F-BE81-09FAF4060F56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B04DA-D5E5-426B-BC47-2745D77790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868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B04DA-D5E5-426B-BC47-2745D77790B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594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A66F1-B6D0-43EB-8743-13ED9F4A1F69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3861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</a:t>
            </a:r>
            <a:r>
              <a:rPr lang="ru-RU" sz="2400" dirty="0" smtClean="0"/>
              <a:t>МБОУ </a:t>
            </a:r>
            <a:r>
              <a:rPr lang="ru-RU" sz="2400" dirty="0" smtClean="0"/>
              <a:t>ТР </a:t>
            </a:r>
            <a:r>
              <a:rPr lang="ru-RU" sz="2400" dirty="0" err="1" smtClean="0"/>
              <a:t>Поженская</a:t>
            </a:r>
            <a:r>
              <a:rPr lang="ru-RU" sz="2400" dirty="0" smtClean="0"/>
              <a:t> </a:t>
            </a:r>
            <a:r>
              <a:rPr lang="ru-RU" sz="2400" dirty="0" smtClean="0"/>
              <a:t>СОШ </a:t>
            </a:r>
            <a:r>
              <a:rPr lang="ru-RU" sz="2400" smtClean="0"/>
              <a:t>дошкольной группе </a:t>
            </a:r>
            <a:r>
              <a:rPr lang="ru-RU" sz="2400" dirty="0" smtClean="0"/>
              <a:t>прошли мероприятия по всероссийскому фестивалю энергосбережения и экологии «Вместе ярче-2019». </a:t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:\DCIM\100OLYMP\PA0114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4686"/>
            <a:ext cx="3071834" cy="2500330"/>
          </a:xfrm>
          <a:prstGeom prst="rect">
            <a:avLst/>
          </a:prstGeom>
          <a:noFill/>
        </p:spPr>
      </p:pic>
      <p:pic>
        <p:nvPicPr>
          <p:cNvPr id="1027" name="Picture 3" descr="H:\DCIM\100OLYMP\PA01148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3857628"/>
            <a:ext cx="3000396" cy="2178859"/>
          </a:xfrm>
          <a:prstGeom prst="rect">
            <a:avLst/>
          </a:prstGeom>
          <a:noFill/>
        </p:spPr>
      </p:pic>
      <p:pic>
        <p:nvPicPr>
          <p:cNvPr id="1028" name="Picture 4" descr="H:\DCIM\100OLYMP\PA14153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3214686"/>
            <a:ext cx="3071802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20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В МБОУ ТР Поженская СОШ дошкольной группе прошли мероприятия по всероссийскому фестивалю энергосбережения и экологии «Вместе ярче-2019».    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дошкольной группе прошли мероприятия приуроченные ко дню народного единства. 1. рассказ воспитателя о «Дне народного единства». 2.чтение детям: К. Ушинский «Наше Отечество» (отрывок) 3. С. Есенин: «Гой ты,Русь моя родная</dc:title>
  <dc:creator>Пользователь Windows</dc:creator>
  <cp:lastModifiedBy>One</cp:lastModifiedBy>
  <cp:revision>17</cp:revision>
  <dcterms:created xsi:type="dcterms:W3CDTF">2018-11-06T18:10:53Z</dcterms:created>
  <dcterms:modified xsi:type="dcterms:W3CDTF">2019-10-17T08:42:56Z</dcterms:modified>
</cp:coreProperties>
</file>